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3BA4C042-E606-45F8-87BC-C32E1D1F93D1}">
          <p14:sldIdLst>
            <p14:sldId id="259"/>
          </p14:sldIdLst>
        </p14:section>
        <p14:section name="Section 1" id="{5B7CD490-6B8C-41BF-9DBB-19B98A81414B}">
          <p14:sldIdLst>
            <p14:sldId id="256"/>
          </p14:sldIdLst>
        </p14:section>
        <p14:section name="Section 2" id="{A26E0AAB-0B8D-41C6-BDD6-DA1852EB717C}">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685" autoAdjust="0"/>
  </p:normalViewPr>
  <p:slideViewPr>
    <p:cSldViewPr snapToGrid="0">
      <p:cViewPr varScale="1">
        <p:scale>
          <a:sx n="149" d="100"/>
          <a:sy n="149" d="100"/>
        </p:scale>
        <p:origin x="6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E8CDC-906F-4D37-972E-6FB474F0EDBD}"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5D04B-94D1-477F-954D-4F062AE85B44}" type="slidenum">
              <a:rPr lang="en-US" smtClean="0"/>
              <a:t>‹#›</a:t>
            </a:fld>
            <a:endParaRPr lang="en-US"/>
          </a:p>
        </p:txBody>
      </p:sp>
    </p:spTree>
    <p:extLst>
      <p:ext uri="{BB962C8B-B14F-4D97-AF65-F5344CB8AC3E}">
        <p14:creationId xmlns:p14="http://schemas.microsoft.com/office/powerpoint/2010/main" val="280994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UPDATE POWERPOINT:  Change Word version to Side-to-Side (under View) and Snip a picture, paste to SECTION 1 and change gray to the “transparent color”.  Copy and Paste (Bitmap) the two “Percentage Variance” reports from Excel to SECTION 2.  Resize on the SUMMARY SECTION as needed to cover the same two charts.  SUMMARY SECTION should update automatically.  Click on the “Percentage Variance” reports to zoom in.</a:t>
            </a:r>
          </a:p>
        </p:txBody>
      </p:sp>
      <p:sp>
        <p:nvSpPr>
          <p:cNvPr id="4" name="Slide Number Placeholder 3"/>
          <p:cNvSpPr>
            <a:spLocks noGrp="1"/>
          </p:cNvSpPr>
          <p:nvPr>
            <p:ph type="sldNum" sz="quarter" idx="5"/>
          </p:nvPr>
        </p:nvSpPr>
        <p:spPr/>
        <p:txBody>
          <a:bodyPr/>
          <a:lstStyle/>
          <a:p>
            <a:fld id="{FB45D04B-94D1-477F-954D-4F062AE85B44}" type="slidenum">
              <a:rPr lang="en-US" smtClean="0"/>
              <a:t>1</a:t>
            </a:fld>
            <a:endParaRPr lang="en-US"/>
          </a:p>
        </p:txBody>
      </p:sp>
    </p:spTree>
    <p:extLst>
      <p:ext uri="{BB962C8B-B14F-4D97-AF65-F5344CB8AC3E}">
        <p14:creationId xmlns:p14="http://schemas.microsoft.com/office/powerpoint/2010/main" val="271380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5D04B-94D1-477F-954D-4F062AE85B44}" type="slidenum">
              <a:rPr lang="en-US" smtClean="0"/>
              <a:t>2</a:t>
            </a:fld>
            <a:endParaRPr lang="en-US"/>
          </a:p>
        </p:txBody>
      </p:sp>
    </p:spTree>
    <p:extLst>
      <p:ext uri="{BB962C8B-B14F-4D97-AF65-F5344CB8AC3E}">
        <p14:creationId xmlns:p14="http://schemas.microsoft.com/office/powerpoint/2010/main" val="215629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5D04B-94D1-477F-954D-4F062AE85B44}" type="slidenum">
              <a:rPr lang="en-US" smtClean="0"/>
              <a:t>3</a:t>
            </a:fld>
            <a:endParaRPr lang="en-US"/>
          </a:p>
        </p:txBody>
      </p:sp>
    </p:spTree>
    <p:extLst>
      <p:ext uri="{BB962C8B-B14F-4D97-AF65-F5344CB8AC3E}">
        <p14:creationId xmlns:p14="http://schemas.microsoft.com/office/powerpoint/2010/main" val="322450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CBC9-21CF-42CA-8967-26AB201BF2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3D1735-0F0F-4474-A632-CEE5C91D0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FE6F33-E3EE-4B7C-87C7-8405BA1E3A8A}"/>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5" name="Footer Placeholder 4">
            <a:extLst>
              <a:ext uri="{FF2B5EF4-FFF2-40B4-BE49-F238E27FC236}">
                <a16:creationId xmlns:a16="http://schemas.microsoft.com/office/drawing/2014/main" id="{82189C0E-5E43-40BB-8F26-71D6FBB6F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C89B0-9145-4FEE-888B-B5F20499D7C8}"/>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156750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5010-FA78-4C54-91CC-04DBF6785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8A1A1E-F761-448A-9CF4-6446F47F0D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FCC06-1E2F-4CA9-9F39-7AF4712B8FBB}"/>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5" name="Footer Placeholder 4">
            <a:extLst>
              <a:ext uri="{FF2B5EF4-FFF2-40B4-BE49-F238E27FC236}">
                <a16:creationId xmlns:a16="http://schemas.microsoft.com/office/drawing/2014/main" id="{65DC85F0-BBE8-4E53-91C4-5E46CA7AF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14EAA-50BE-4009-9DB1-E81CAE4D91FB}"/>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371977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925B00-5EEA-44CD-883E-8CF172DC91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A9296-1926-4A30-98A3-EEE95AA22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BF11-3563-47F5-A42B-8E09A9D2DBD9}"/>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5" name="Footer Placeholder 4">
            <a:extLst>
              <a:ext uri="{FF2B5EF4-FFF2-40B4-BE49-F238E27FC236}">
                <a16:creationId xmlns:a16="http://schemas.microsoft.com/office/drawing/2014/main" id="{90D77277-F589-4D71-A10D-D847E6C82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F8B84-766D-4BF7-8363-50E9CF8F6C91}"/>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414532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748F-CC2A-4465-B512-13C649FAB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22A9E-B5BB-463D-9F48-79978069F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D0E2F-E575-44BE-BB58-4FA6961BD549}"/>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5" name="Footer Placeholder 4">
            <a:extLst>
              <a:ext uri="{FF2B5EF4-FFF2-40B4-BE49-F238E27FC236}">
                <a16:creationId xmlns:a16="http://schemas.microsoft.com/office/drawing/2014/main" id="{2F3F8299-6B65-4275-94B4-00392F707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FA9BF-F8F9-4F6F-AED1-EE8AC62A17C1}"/>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40112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7B97-5BF5-4C2F-9A0D-13FD90438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0A1E69-47A4-4B09-AD5F-23CA4EA65C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6CB20B-9585-4EA5-B176-2C5D6F8860FB}"/>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5" name="Footer Placeholder 4">
            <a:extLst>
              <a:ext uri="{FF2B5EF4-FFF2-40B4-BE49-F238E27FC236}">
                <a16:creationId xmlns:a16="http://schemas.microsoft.com/office/drawing/2014/main" id="{656C825B-C964-48BF-9CD2-8669DC825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3DBA5-929E-419D-8BC4-F880ACBE15FE}"/>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267597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89AC-1E74-404C-808C-4799D5054D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E1C5F-48D4-41F5-9E50-09581B3CF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8940B7-B455-4F53-A0F2-4541461F92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AABFB6-14E0-4F2E-8E7C-1A82B8569120}"/>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6" name="Footer Placeholder 5">
            <a:extLst>
              <a:ext uri="{FF2B5EF4-FFF2-40B4-BE49-F238E27FC236}">
                <a16:creationId xmlns:a16="http://schemas.microsoft.com/office/drawing/2014/main" id="{AF7FED0B-64CB-47F6-9C88-17146158A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91F3E-4EAD-443A-AC6B-925BCD7CD7BD}"/>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72397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6D6F-F14D-4B8D-B536-26B10EB76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995EB-52A1-4287-8CB7-4057039E6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AF34DE-BBEC-4C91-9ABB-3ED387381F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0E0AA-12C4-4133-90E7-7EFA4D447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8397C-2667-4786-90C8-57BFED07F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84F86-8041-47EE-9FA1-B0BC0EAFA9A7}"/>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8" name="Footer Placeholder 7">
            <a:extLst>
              <a:ext uri="{FF2B5EF4-FFF2-40B4-BE49-F238E27FC236}">
                <a16:creationId xmlns:a16="http://schemas.microsoft.com/office/drawing/2014/main" id="{ABA1C4CE-18F3-49FA-A976-ACA6E1CF4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FE2AE-021D-48B0-B474-5300A76F2B97}"/>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224920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6ADD-DDE6-4D85-9E09-8DF7AD6E4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09ACB-7758-45FF-AB4F-94D4E247037D}"/>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4" name="Footer Placeholder 3">
            <a:extLst>
              <a:ext uri="{FF2B5EF4-FFF2-40B4-BE49-F238E27FC236}">
                <a16:creationId xmlns:a16="http://schemas.microsoft.com/office/drawing/2014/main" id="{4B5F38C4-579A-4400-AB9B-72AF16FF76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EFCF5-8FEB-4E34-96DB-B9F0F7A9F975}"/>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239430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EDC50-7C89-4961-967C-05B52B6BDED2}"/>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3" name="Footer Placeholder 2">
            <a:extLst>
              <a:ext uri="{FF2B5EF4-FFF2-40B4-BE49-F238E27FC236}">
                <a16:creationId xmlns:a16="http://schemas.microsoft.com/office/drawing/2014/main" id="{4AF1FA90-EA40-4827-943E-AF5E324D3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F02A0-8171-410F-BA54-5C1330789432}"/>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311716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55E4-AE4E-474D-AB3E-DF684D06A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71BDE4-93E2-47D9-A7BB-4F425690B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F313C-3730-490E-B42D-0FABC69DB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BB3E5-F019-4A28-B9B3-84DF5B17E7A9}"/>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6" name="Footer Placeholder 5">
            <a:extLst>
              <a:ext uri="{FF2B5EF4-FFF2-40B4-BE49-F238E27FC236}">
                <a16:creationId xmlns:a16="http://schemas.microsoft.com/office/drawing/2014/main" id="{FE3123F1-AADC-4059-A19E-7DA8FD903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55F18-1CAF-4046-ACE9-CCCD835A0C77}"/>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385622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694B-6CBA-4F6F-B212-BFA121F1B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91DD55-F6D4-4785-A210-839C0B477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35FD02-9C2D-4E1F-AEF5-CE59FDE8D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21536-BB2C-4AA7-BF73-5FB459486030}"/>
              </a:ext>
            </a:extLst>
          </p:cNvPr>
          <p:cNvSpPr>
            <a:spLocks noGrp="1"/>
          </p:cNvSpPr>
          <p:nvPr>
            <p:ph type="dt" sz="half" idx="10"/>
          </p:nvPr>
        </p:nvSpPr>
        <p:spPr/>
        <p:txBody>
          <a:bodyPr/>
          <a:lstStyle/>
          <a:p>
            <a:fld id="{3A05F329-CB2E-42A5-AF99-36EC4D0934E2}" type="datetimeFigureOut">
              <a:rPr lang="en-US" smtClean="0"/>
              <a:t>4/21/2020</a:t>
            </a:fld>
            <a:endParaRPr lang="en-US"/>
          </a:p>
        </p:txBody>
      </p:sp>
      <p:sp>
        <p:nvSpPr>
          <p:cNvPr id="6" name="Footer Placeholder 5">
            <a:extLst>
              <a:ext uri="{FF2B5EF4-FFF2-40B4-BE49-F238E27FC236}">
                <a16:creationId xmlns:a16="http://schemas.microsoft.com/office/drawing/2014/main" id="{6117B15E-AB3C-4EBD-AEFB-EA431361B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F2826-C4C8-4C26-BF62-616C94EE95D0}"/>
              </a:ext>
            </a:extLst>
          </p:cNvPr>
          <p:cNvSpPr>
            <a:spLocks noGrp="1"/>
          </p:cNvSpPr>
          <p:nvPr>
            <p:ph type="sldNum" sz="quarter" idx="12"/>
          </p:nvPr>
        </p:nvSpPr>
        <p:spPr/>
        <p:txBody>
          <a:bodyPr/>
          <a:lstStyle/>
          <a:p>
            <a:fld id="{472AD800-712E-40F3-97A9-461D66C08682}" type="slidenum">
              <a:rPr lang="en-US" smtClean="0"/>
              <a:t>‹#›</a:t>
            </a:fld>
            <a:endParaRPr lang="en-US"/>
          </a:p>
        </p:txBody>
      </p:sp>
    </p:spTree>
    <p:extLst>
      <p:ext uri="{BB962C8B-B14F-4D97-AF65-F5344CB8AC3E}">
        <p14:creationId xmlns:p14="http://schemas.microsoft.com/office/powerpoint/2010/main" val="68660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F2351-9C8B-4E74-AEFD-642F764C0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EC7DEE-466C-4A08-9691-D02692CF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3A865-C9AB-4E12-951F-EC69A0147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5F329-CB2E-42A5-AF99-36EC4D0934E2}" type="datetimeFigureOut">
              <a:rPr lang="en-US" smtClean="0"/>
              <a:t>4/21/2020</a:t>
            </a:fld>
            <a:endParaRPr lang="en-US"/>
          </a:p>
        </p:txBody>
      </p:sp>
      <p:sp>
        <p:nvSpPr>
          <p:cNvPr id="5" name="Footer Placeholder 4">
            <a:extLst>
              <a:ext uri="{FF2B5EF4-FFF2-40B4-BE49-F238E27FC236}">
                <a16:creationId xmlns:a16="http://schemas.microsoft.com/office/drawing/2014/main" id="{84B33AAB-F095-4922-A955-B6171A0D6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BFFF10-9B0F-4AEB-8A54-0D11F7529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AD800-712E-40F3-97A9-461D66C08682}" type="slidenum">
              <a:rPr lang="en-US" smtClean="0"/>
              <a:t>‹#›</a:t>
            </a:fld>
            <a:endParaRPr lang="en-US"/>
          </a:p>
        </p:txBody>
      </p:sp>
    </p:spTree>
    <p:extLst>
      <p:ext uri="{BB962C8B-B14F-4D97-AF65-F5344CB8AC3E}">
        <p14:creationId xmlns:p14="http://schemas.microsoft.com/office/powerpoint/2010/main" val="204569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A8BE7E2A-5E08-40AD-A92F-C151CF4FAD40}"/>
                  </a:ext>
                </a:extLst>
              </p:cNvPr>
              <p:cNvGraphicFramePr>
                <a:graphicFrameLocks noChangeAspect="1"/>
              </p:cNvGraphicFramePr>
              <p:nvPr>
                <p:extLst>
                  <p:ext uri="{D42A27DB-BD31-4B8C-83A1-F6EECF244321}">
                    <p14:modId xmlns:p14="http://schemas.microsoft.com/office/powerpoint/2010/main" val="2581722952"/>
                  </p:ext>
                </p:extLst>
              </p:nvPr>
            </p:nvGraphicFramePr>
            <p:xfrm>
              <a:off x="99391" y="-109331"/>
              <a:ext cx="16837503" cy="6967331"/>
            </p:xfrm>
            <a:graphic>
              <a:graphicData uri="http://schemas.microsoft.com/office/powerpoint/2016/summaryzoom">
                <psuz:summaryZm>
                  <psuz:summaryZmObj sectionId="{5B7CD490-6B8C-41BF-9DBB-19B98A81414B}" offsetFactorX="19633" scaleFactorX="147282" scaleFactorY="147282">
                    <psuz:zmPr id="{E1121E22-9B9E-47BE-81A2-50351B951FE5}" transitionDur="1000">
                      <p166:blipFill xmlns:p166="http://schemas.microsoft.com/office/powerpoint/2016/6/main">
                        <a:blip r:embed="rId3"/>
                        <a:stretch>
                          <a:fillRect/>
                        </a:stretch>
                      </p166:blipFill>
                      <p166:spPr xmlns:p166="http://schemas.microsoft.com/office/powerpoint/2016/6/main">
                        <a:xfrm>
                          <a:off x="396128" y="345092"/>
                          <a:ext cx="11159374" cy="6277147"/>
                        </a:xfrm>
                        <a:prstGeom prst="rect">
                          <a:avLst/>
                        </a:prstGeom>
                        <a:ln w="3175">
                          <a:noFill/>
                        </a:ln>
                      </p166:spPr>
                    </psuz:zmPr>
                  </psuz:summaryZmObj>
                  <psuz:summaryZmObj sectionId="{A26E0AAB-0B8D-41C6-BDD6-DA1852EB717C}" offsetFactorX="-51361" offsetFactorY="33596" scaleFactorX="70145" scaleFactorY="71764">
                    <psuz:zmPr id="{508105BC-15ED-44B4-A261-B58AC8E959CD}" transitionDur="1000" showBg="0">
                      <p166:blipFill xmlns:p166="http://schemas.microsoft.com/office/powerpoint/2016/6/main">
                        <a:blip r:embed="rId4"/>
                        <a:stretch>
                          <a:fillRect/>
                        </a:stretch>
                      </p166:blipFill>
                      <p166:spPr xmlns:p166="http://schemas.microsoft.com/office/powerpoint/2016/6/main">
                        <a:xfrm>
                          <a:off x="5800300" y="3386247"/>
                          <a:ext cx="5314772" cy="3058570"/>
                        </a:xfrm>
                        <a:prstGeom prst="rect">
                          <a:avLst/>
                        </a:prstGeom>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A8BE7E2A-5E08-40AD-A92F-C151CF4FAD40}"/>
                  </a:ext>
                </a:extLst>
              </p:cNvPr>
              <p:cNvGrpSpPr>
                <a:grpSpLocks noGrp="1" noUngrp="1" noRot="1" noChangeAspect="1" noMove="1" noResize="1"/>
              </p:cNvGrpSpPr>
              <p:nvPr/>
            </p:nvGrpSpPr>
            <p:grpSpPr>
              <a:xfrm>
                <a:off x="99391" y="-109331"/>
                <a:ext cx="16837503" cy="6967331"/>
                <a:chOff x="99391" y="-109331"/>
                <a:chExt cx="16837503" cy="6967331"/>
              </a:xfrm>
            </p:grpSpPr>
            <p:pic>
              <p:nvPicPr>
                <p:cNvPr id="2" name="Picture 2">
                  <a:hlinkClick r:id="rId5"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95519" y="235761"/>
                  <a:ext cx="11159374" cy="6277147"/>
                </a:xfrm>
                <a:prstGeom prst="rect">
                  <a:avLst/>
                </a:prstGeom>
                <a:ln w="3175">
                  <a:noFill/>
                </a:ln>
              </p:spPr>
            </p:pic>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899691" y="3276916"/>
                  <a:ext cx="5314772" cy="3058570"/>
                </a:xfrm>
                <a:prstGeom prst="rect">
                  <a:avLst/>
                </a:prstGeom>
              </p:spPr>
            </p:pic>
          </p:grpSp>
        </mc:Fallback>
      </mc:AlternateContent>
    </p:spTree>
    <p:extLst>
      <p:ext uri="{BB962C8B-B14F-4D97-AF65-F5344CB8AC3E}">
        <p14:creationId xmlns:p14="http://schemas.microsoft.com/office/powerpoint/2010/main" val="212339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25F009-C42B-4EDD-B252-DB81C2BD1B8A}"/>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748431" y="0"/>
            <a:ext cx="10695137" cy="6858000"/>
          </a:xfrm>
          <a:prstGeom prst="rect">
            <a:avLst/>
          </a:prstGeom>
        </p:spPr>
      </p:pic>
    </p:spTree>
    <p:extLst>
      <p:ext uri="{BB962C8B-B14F-4D97-AF65-F5344CB8AC3E}">
        <p14:creationId xmlns:p14="http://schemas.microsoft.com/office/powerpoint/2010/main" val="341443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0826D-952E-4276-987F-F6B75746F26B}"/>
              </a:ext>
            </a:extLst>
          </p:cNvPr>
          <p:cNvPicPr>
            <a:picLocks noChangeAspect="1"/>
          </p:cNvPicPr>
          <p:nvPr/>
        </p:nvPicPr>
        <p:blipFill>
          <a:blip r:embed="rId3"/>
          <a:stretch>
            <a:fillRect/>
          </a:stretch>
        </p:blipFill>
        <p:spPr>
          <a:xfrm>
            <a:off x="1333066" y="185530"/>
            <a:ext cx="9298767" cy="6486939"/>
          </a:xfrm>
          <a:prstGeom prst="rect">
            <a:avLst/>
          </a:prstGeom>
        </p:spPr>
      </p:pic>
    </p:spTree>
    <p:extLst>
      <p:ext uri="{BB962C8B-B14F-4D97-AF65-F5344CB8AC3E}">
        <p14:creationId xmlns:p14="http://schemas.microsoft.com/office/powerpoint/2010/main" val="183128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85</Words>
  <Application>Microsoft Office PowerPoint</Application>
  <PresentationFormat>Widescreen</PresentationFormat>
  <Paragraphs>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D. Barnette</dc:creator>
  <cp:lastModifiedBy>Amber N. Thesma</cp:lastModifiedBy>
  <cp:revision>14</cp:revision>
  <dcterms:created xsi:type="dcterms:W3CDTF">2019-09-05T14:13:41Z</dcterms:created>
  <dcterms:modified xsi:type="dcterms:W3CDTF">2020-04-21T15:44:04Z</dcterms:modified>
</cp:coreProperties>
</file>